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8" r:id="rId5"/>
    <p:sldId id="259" r:id="rId6"/>
    <p:sldId id="265" r:id="rId7"/>
  </p:sldIdLst>
  <p:sldSz cx="12192000" cy="6858000"/>
  <p:notesSz cx="6858000" cy="91440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A00"/>
    <a:srgbClr val="005196"/>
    <a:srgbClr val="00509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4AAEC8F-18E1-DF49-5BFB-271C086B50B6}" v="55" dt="2025-08-22T10:27:03.52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705"/>
    <p:restoredTop sz="94659"/>
  </p:normalViewPr>
  <p:slideViewPr>
    <p:cSldViewPr snapToGrid="0" snapToObjects="1">
      <p:cViewPr varScale="1">
        <p:scale>
          <a:sx n="125" d="100"/>
          <a:sy n="125" d="100"/>
        </p:scale>
        <p:origin x="22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redrik Nero" userId="8e5e320660c9437b" providerId="LiveId" clId="{B4AFCE86-B52B-1C47-A295-08477D17632C}"/>
    <pc:docChg chg="modSld">
      <pc:chgData name="Fredrik Nero" userId="8e5e320660c9437b" providerId="LiveId" clId="{B4AFCE86-B52B-1C47-A295-08477D17632C}" dt="2025-08-22T10:32:12.232" v="0" actId="20577"/>
      <pc:docMkLst>
        <pc:docMk/>
      </pc:docMkLst>
      <pc:sldChg chg="modSp mod">
        <pc:chgData name="Fredrik Nero" userId="8e5e320660c9437b" providerId="LiveId" clId="{B4AFCE86-B52B-1C47-A295-08477D17632C}" dt="2025-08-22T10:32:12.232" v="0" actId="20577"/>
        <pc:sldMkLst>
          <pc:docMk/>
          <pc:sldMk cId="4123076473" sldId="259"/>
        </pc:sldMkLst>
        <pc:spChg chg="mod">
          <ac:chgData name="Fredrik Nero" userId="8e5e320660c9437b" providerId="LiveId" clId="{B4AFCE86-B52B-1C47-A295-08477D17632C}" dt="2025-08-22T10:32:12.232" v="0" actId="20577"/>
          <ac:spMkLst>
            <pc:docMk/>
            <pc:sldMk cId="4123076473" sldId="259"/>
            <ac:spMk id="23" creationId="{AA28B84D-E19D-0A81-0BA0-04C69088F1B3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ast rubrik - med hel bakgrunds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Bildobjekt 9">
            <a:extLst>
              <a:ext uri="{FF2B5EF4-FFF2-40B4-BE49-F238E27FC236}">
                <a16:creationId xmlns:a16="http://schemas.microsoft.com/office/drawing/2014/main" id="{B6422165-8F74-F342-95F4-BE1CBF3B4EB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990353" y="233366"/>
            <a:ext cx="884520" cy="700812"/>
          </a:xfrm>
          <a:prstGeom prst="rect">
            <a:avLst/>
          </a:prstGeom>
        </p:spPr>
      </p:pic>
      <p:pic>
        <p:nvPicPr>
          <p:cNvPr id="3" name="Bildobjekt 2" descr="En bild som visar svart, mörker&#10;&#10;Automatiskt genererad beskrivning">
            <a:extLst>
              <a:ext uri="{FF2B5EF4-FFF2-40B4-BE49-F238E27FC236}">
                <a16:creationId xmlns:a16="http://schemas.microsoft.com/office/drawing/2014/main" id="{E6607CE8-ABBC-9CC7-1AE9-7C3A5AEEDEA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28016" y="-33448"/>
            <a:ext cx="1967351" cy="1088136"/>
          </a:xfrm>
          <a:prstGeom prst="rect">
            <a:avLst/>
          </a:prstGeom>
        </p:spPr>
      </p:pic>
      <p:sp>
        <p:nvSpPr>
          <p:cNvPr id="4" name="Rubrik 1">
            <a:extLst>
              <a:ext uri="{FF2B5EF4-FFF2-40B4-BE49-F238E27FC236}">
                <a16:creationId xmlns:a16="http://schemas.microsoft.com/office/drawing/2014/main" id="{B8A0111C-4E2A-2348-8213-7FDFD845F2F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2094513"/>
            <a:ext cx="9144000" cy="1708057"/>
          </a:xfrm>
          <a:prstGeom prst="rect">
            <a:avLst/>
          </a:prstGeom>
        </p:spPr>
        <p:txBody>
          <a:bodyPr anchor="b"/>
          <a:lstStyle>
            <a:lvl1pPr algn="ctr">
              <a:defRPr sz="5000" b="1">
                <a:solidFill>
                  <a:schemeClr val="tx1"/>
                </a:solidFill>
                <a:latin typeface="Arial" pitchFamily="2"/>
              </a:defRPr>
            </a:lvl1pPr>
          </a:lstStyle>
          <a:p>
            <a:r>
              <a:rPr lang="sv-SE" dirty="0"/>
              <a:t>Klicka här för att ändra </a:t>
            </a:r>
            <a:br>
              <a:rPr lang="sv-SE" dirty="0"/>
            </a:br>
            <a:r>
              <a:rPr lang="sv-SE" dirty="0"/>
              <a:t>mall för rubrikformat</a:t>
            </a:r>
          </a:p>
        </p:txBody>
      </p:sp>
      <p:sp>
        <p:nvSpPr>
          <p:cNvPr id="2" name="Platshållare för bild 2">
            <a:extLst>
              <a:ext uri="{FF2B5EF4-FFF2-40B4-BE49-F238E27FC236}">
                <a16:creationId xmlns:a16="http://schemas.microsoft.com/office/drawing/2014/main" id="{3134378E-40CA-358B-0900-4F3D51902D30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v-SE" dirty="0"/>
          </a:p>
        </p:txBody>
      </p:sp>
      <p:sp>
        <p:nvSpPr>
          <p:cNvPr id="6" name="textruta 5">
            <a:extLst>
              <a:ext uri="{FF2B5EF4-FFF2-40B4-BE49-F238E27FC236}">
                <a16:creationId xmlns:a16="http://schemas.microsoft.com/office/drawing/2014/main" id="{15F03E25-11B4-EB11-7419-892991B851A7}"/>
              </a:ext>
            </a:extLst>
          </p:cNvPr>
          <p:cNvSpPr txBox="1"/>
          <p:nvPr userDrawn="1"/>
        </p:nvSpPr>
        <p:spPr>
          <a:xfrm>
            <a:off x="9459230" y="6486134"/>
            <a:ext cx="24921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sv-SE" sz="1200" dirty="0" err="1">
                <a:solidFill>
                  <a:schemeClr val="tx1"/>
                </a:solidFill>
              </a:rPr>
              <a:t>skelfsborg.com</a:t>
            </a:r>
            <a:endParaRPr lang="sv-SE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21784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Rubrik med undertext - gul bakgr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>
            <a:extLst>
              <a:ext uri="{FF2B5EF4-FFF2-40B4-BE49-F238E27FC236}">
                <a16:creationId xmlns:a16="http://schemas.microsoft.com/office/drawing/2014/main" id="{769C2136-8C84-F844-3858-A0846094EC50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pic>
        <p:nvPicPr>
          <p:cNvPr id="10" name="Bildobjekt 9">
            <a:extLst>
              <a:ext uri="{FF2B5EF4-FFF2-40B4-BE49-F238E27FC236}">
                <a16:creationId xmlns:a16="http://schemas.microsoft.com/office/drawing/2014/main" id="{B6422165-8F74-F342-95F4-BE1CBF3B4EB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990353" y="233366"/>
            <a:ext cx="884520" cy="700812"/>
          </a:xfrm>
          <a:prstGeom prst="rect">
            <a:avLst/>
          </a:prstGeom>
        </p:spPr>
      </p:pic>
      <p:pic>
        <p:nvPicPr>
          <p:cNvPr id="3" name="Bildobjekt 2" descr="En bild som visar svart, mörker&#10;&#10;Automatiskt genererad beskrivning">
            <a:extLst>
              <a:ext uri="{FF2B5EF4-FFF2-40B4-BE49-F238E27FC236}">
                <a16:creationId xmlns:a16="http://schemas.microsoft.com/office/drawing/2014/main" id="{E6607CE8-ABBC-9CC7-1AE9-7C3A5AEEDEA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28016" y="-33448"/>
            <a:ext cx="1967351" cy="1088136"/>
          </a:xfrm>
          <a:prstGeom prst="rect">
            <a:avLst/>
          </a:prstGeom>
        </p:spPr>
      </p:pic>
      <p:sp>
        <p:nvSpPr>
          <p:cNvPr id="4" name="Rubrik 1">
            <a:extLst>
              <a:ext uri="{FF2B5EF4-FFF2-40B4-BE49-F238E27FC236}">
                <a16:creationId xmlns:a16="http://schemas.microsoft.com/office/drawing/2014/main" id="{B8A0111C-4E2A-2348-8213-7FDFD845F2F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2094513"/>
            <a:ext cx="9144000" cy="1708057"/>
          </a:xfrm>
          <a:prstGeom prst="rect">
            <a:avLst/>
          </a:prstGeom>
        </p:spPr>
        <p:txBody>
          <a:bodyPr anchor="t"/>
          <a:lstStyle>
            <a:lvl1pPr algn="ctr">
              <a:defRPr sz="5000" b="1">
                <a:solidFill>
                  <a:sysClr val="windowText" lastClr="000000"/>
                </a:solidFill>
                <a:latin typeface="Arial" pitchFamily="2"/>
              </a:defRPr>
            </a:lvl1pPr>
          </a:lstStyle>
          <a:p>
            <a:r>
              <a:rPr lang="sv-SE" dirty="0"/>
              <a:t>Klicka här för att ändra </a:t>
            </a:r>
            <a:br>
              <a:rPr lang="sv-SE" dirty="0"/>
            </a:br>
            <a:r>
              <a:rPr lang="sv-SE" dirty="0"/>
              <a:t>mall för rubrikformat</a:t>
            </a:r>
          </a:p>
        </p:txBody>
      </p:sp>
      <p:sp>
        <p:nvSpPr>
          <p:cNvPr id="5" name="Underrubrik 2">
            <a:extLst>
              <a:ext uri="{FF2B5EF4-FFF2-40B4-BE49-F238E27FC236}">
                <a16:creationId xmlns:a16="http://schemas.microsoft.com/office/drawing/2014/main" id="{3C9445A7-2283-7070-AA81-8D1E90DCE9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19690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00000"/>
              </a:lnSpc>
              <a:buNone/>
              <a:defRPr sz="1800">
                <a:latin typeface="Arial" pitchFamily="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 dirty="0"/>
              <a:t>Klicka här för att ändra mall för underrubrikformat</a:t>
            </a:r>
          </a:p>
        </p:txBody>
      </p:sp>
      <p:sp>
        <p:nvSpPr>
          <p:cNvPr id="7" name="textruta 6">
            <a:extLst>
              <a:ext uri="{FF2B5EF4-FFF2-40B4-BE49-F238E27FC236}">
                <a16:creationId xmlns:a16="http://schemas.microsoft.com/office/drawing/2014/main" id="{6518B0A8-2F03-450F-D0C1-F4039F183461}"/>
              </a:ext>
            </a:extLst>
          </p:cNvPr>
          <p:cNvSpPr txBox="1"/>
          <p:nvPr userDrawn="1"/>
        </p:nvSpPr>
        <p:spPr>
          <a:xfrm>
            <a:off x="9459230" y="6486134"/>
            <a:ext cx="24921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sv-SE" sz="1200" dirty="0" err="1">
                <a:solidFill>
                  <a:schemeClr val="tx1"/>
                </a:solidFill>
              </a:rPr>
              <a:t>skelfsborg.com</a:t>
            </a:r>
            <a:endParaRPr lang="sv-SE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81736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med undertext - gul bakgr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>
            <a:extLst>
              <a:ext uri="{FF2B5EF4-FFF2-40B4-BE49-F238E27FC236}">
                <a16:creationId xmlns:a16="http://schemas.microsoft.com/office/drawing/2014/main" id="{9D23B51F-9680-D4A6-3872-404DD1592852}"/>
              </a:ext>
            </a:extLst>
          </p:cNvPr>
          <p:cNvSpPr/>
          <p:nvPr userDrawn="1"/>
        </p:nvSpPr>
        <p:spPr>
          <a:xfrm>
            <a:off x="0" y="-33448"/>
            <a:ext cx="12192000" cy="689144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pic>
        <p:nvPicPr>
          <p:cNvPr id="10" name="Bildobjekt 9">
            <a:extLst>
              <a:ext uri="{FF2B5EF4-FFF2-40B4-BE49-F238E27FC236}">
                <a16:creationId xmlns:a16="http://schemas.microsoft.com/office/drawing/2014/main" id="{B6422165-8F74-F342-95F4-BE1CBF3B4EB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990353" y="233366"/>
            <a:ext cx="884520" cy="700812"/>
          </a:xfrm>
          <a:prstGeom prst="rect">
            <a:avLst/>
          </a:prstGeom>
        </p:spPr>
      </p:pic>
      <p:pic>
        <p:nvPicPr>
          <p:cNvPr id="3" name="Bildobjekt 2" descr="En bild som visar svart, mörker&#10;&#10;Automatiskt genererad beskrivning">
            <a:extLst>
              <a:ext uri="{FF2B5EF4-FFF2-40B4-BE49-F238E27FC236}">
                <a16:creationId xmlns:a16="http://schemas.microsoft.com/office/drawing/2014/main" id="{E6607CE8-ABBC-9CC7-1AE9-7C3A5AEEDEA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28016" y="-33448"/>
            <a:ext cx="1967351" cy="1088136"/>
          </a:xfrm>
          <a:prstGeom prst="rect">
            <a:avLst/>
          </a:prstGeom>
        </p:spPr>
      </p:pic>
      <p:sp>
        <p:nvSpPr>
          <p:cNvPr id="4" name="Rubrik 1">
            <a:extLst>
              <a:ext uri="{FF2B5EF4-FFF2-40B4-BE49-F238E27FC236}">
                <a16:creationId xmlns:a16="http://schemas.microsoft.com/office/drawing/2014/main" id="{B8A0111C-4E2A-2348-8213-7FDFD845F2F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2094513"/>
            <a:ext cx="9144000" cy="1708057"/>
          </a:xfrm>
          <a:prstGeom prst="rect">
            <a:avLst/>
          </a:prstGeom>
        </p:spPr>
        <p:txBody>
          <a:bodyPr anchor="t"/>
          <a:lstStyle>
            <a:lvl1pPr algn="ctr">
              <a:defRPr sz="5000" b="1">
                <a:solidFill>
                  <a:sysClr val="windowText" lastClr="000000"/>
                </a:solidFill>
                <a:latin typeface="Arial" pitchFamily="2"/>
              </a:defRPr>
            </a:lvl1pPr>
          </a:lstStyle>
          <a:p>
            <a:r>
              <a:rPr lang="sv-SE" dirty="0"/>
              <a:t>Klicka här för att ändra </a:t>
            </a:r>
            <a:br>
              <a:rPr lang="sv-SE" dirty="0"/>
            </a:br>
            <a:r>
              <a:rPr lang="sv-SE" dirty="0"/>
              <a:t>mall för rubrikformat</a:t>
            </a:r>
          </a:p>
        </p:txBody>
      </p:sp>
      <p:sp>
        <p:nvSpPr>
          <p:cNvPr id="5" name="Underrubrik 2">
            <a:extLst>
              <a:ext uri="{FF2B5EF4-FFF2-40B4-BE49-F238E27FC236}">
                <a16:creationId xmlns:a16="http://schemas.microsoft.com/office/drawing/2014/main" id="{3C9445A7-2283-7070-AA81-8D1E90DCE9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19690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00000"/>
              </a:lnSpc>
              <a:buNone/>
              <a:defRPr sz="1800">
                <a:latin typeface="Arial" pitchFamily="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 dirty="0"/>
              <a:t>Klicka här för att ändra mall för underrubrikformat</a:t>
            </a:r>
          </a:p>
        </p:txBody>
      </p:sp>
      <p:sp>
        <p:nvSpPr>
          <p:cNvPr id="9" name="textruta 8">
            <a:extLst>
              <a:ext uri="{FF2B5EF4-FFF2-40B4-BE49-F238E27FC236}">
                <a16:creationId xmlns:a16="http://schemas.microsoft.com/office/drawing/2014/main" id="{D6BD287C-62B3-0DAB-EA0E-F6CDCCBAD8D1}"/>
              </a:ext>
            </a:extLst>
          </p:cNvPr>
          <p:cNvSpPr txBox="1"/>
          <p:nvPr userDrawn="1"/>
        </p:nvSpPr>
        <p:spPr>
          <a:xfrm>
            <a:off x="9459230" y="6486134"/>
            <a:ext cx="24921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sv-SE" sz="1200" dirty="0" err="1">
                <a:solidFill>
                  <a:schemeClr val="tx1"/>
                </a:solidFill>
              </a:rPr>
              <a:t>skelfsborg.com</a:t>
            </a:r>
            <a:endParaRPr lang="sv-SE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33923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ktangel 8">
            <a:extLst>
              <a:ext uri="{FF2B5EF4-FFF2-40B4-BE49-F238E27FC236}">
                <a16:creationId xmlns:a16="http://schemas.microsoft.com/office/drawing/2014/main" id="{ACF9C5B5-F61B-67AB-3CCC-5BA989737593}"/>
              </a:ext>
            </a:extLst>
          </p:cNvPr>
          <p:cNvSpPr/>
          <p:nvPr userDrawn="1"/>
        </p:nvSpPr>
        <p:spPr>
          <a:xfrm>
            <a:off x="0" y="-33448"/>
            <a:ext cx="12192000" cy="689144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8A61796A-22B3-FC41-AA36-42C0270354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19690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00000"/>
              </a:lnSpc>
              <a:buNone/>
              <a:defRPr sz="1800">
                <a:latin typeface="Arial" pitchFamily="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 dirty="0"/>
              <a:t>Klicka här för att ändra mall för underrubrikformat</a:t>
            </a:r>
          </a:p>
        </p:txBody>
      </p:sp>
      <p:sp>
        <p:nvSpPr>
          <p:cNvPr id="13" name="textruta 12">
            <a:extLst>
              <a:ext uri="{FF2B5EF4-FFF2-40B4-BE49-F238E27FC236}">
                <a16:creationId xmlns:a16="http://schemas.microsoft.com/office/drawing/2014/main" id="{F616E584-E0E8-F847-862B-70669A7E395B}"/>
              </a:ext>
            </a:extLst>
          </p:cNvPr>
          <p:cNvSpPr txBox="1"/>
          <p:nvPr userDrawn="1"/>
        </p:nvSpPr>
        <p:spPr>
          <a:xfrm>
            <a:off x="9459230" y="6486134"/>
            <a:ext cx="24921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sv-SE" sz="1200" dirty="0" err="1">
                <a:solidFill>
                  <a:schemeClr val="tx1"/>
                </a:solidFill>
              </a:rPr>
              <a:t>skelfsborg.com</a:t>
            </a:r>
            <a:endParaRPr lang="sv-SE" sz="1200" dirty="0">
              <a:solidFill>
                <a:schemeClr val="tx1"/>
              </a:solidFill>
            </a:endParaRPr>
          </a:p>
        </p:txBody>
      </p:sp>
      <p:pic>
        <p:nvPicPr>
          <p:cNvPr id="4" name="Bildobjekt 3">
            <a:extLst>
              <a:ext uri="{FF2B5EF4-FFF2-40B4-BE49-F238E27FC236}">
                <a16:creationId xmlns:a16="http://schemas.microsoft.com/office/drawing/2014/main" id="{7BB8F925-FCA0-0884-E151-B993B36BA5D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990353" y="233366"/>
            <a:ext cx="884520" cy="700812"/>
          </a:xfrm>
          <a:prstGeom prst="rect">
            <a:avLst/>
          </a:prstGeom>
        </p:spPr>
      </p:pic>
      <p:pic>
        <p:nvPicPr>
          <p:cNvPr id="5" name="Bildobjekt 4" descr="En bild som visar svart, mörker&#10;&#10;Automatiskt genererad beskrivning">
            <a:extLst>
              <a:ext uri="{FF2B5EF4-FFF2-40B4-BE49-F238E27FC236}">
                <a16:creationId xmlns:a16="http://schemas.microsoft.com/office/drawing/2014/main" id="{71D588B0-3CE9-1014-3B3F-7C754C8BA74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28016" y="-33448"/>
            <a:ext cx="1967351" cy="1088136"/>
          </a:xfrm>
          <a:prstGeom prst="rect">
            <a:avLst/>
          </a:prstGeom>
        </p:spPr>
      </p:pic>
      <p:sp>
        <p:nvSpPr>
          <p:cNvPr id="6" name="Rubrik 1">
            <a:extLst>
              <a:ext uri="{FF2B5EF4-FFF2-40B4-BE49-F238E27FC236}">
                <a16:creationId xmlns:a16="http://schemas.microsoft.com/office/drawing/2014/main" id="{3DABF544-F47D-2440-68AD-D00359B6159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2094513"/>
            <a:ext cx="9144000" cy="1708057"/>
          </a:xfrm>
          <a:prstGeom prst="rect">
            <a:avLst/>
          </a:prstGeom>
        </p:spPr>
        <p:txBody>
          <a:bodyPr anchor="t"/>
          <a:lstStyle>
            <a:lvl1pPr algn="ctr">
              <a:defRPr sz="5000" b="1">
                <a:solidFill>
                  <a:sysClr val="windowText" lastClr="000000"/>
                </a:solidFill>
                <a:latin typeface="Arial" pitchFamily="2"/>
              </a:defRPr>
            </a:lvl1pPr>
          </a:lstStyle>
          <a:p>
            <a:r>
              <a:rPr lang="sv-SE" dirty="0"/>
              <a:t>Klicka här för att ändra </a:t>
            </a:r>
            <a:br>
              <a:rPr lang="sv-SE" dirty="0"/>
            </a:br>
            <a:r>
              <a:rPr lang="sv-SE" dirty="0"/>
              <a:t>mall för rubrikformat</a:t>
            </a:r>
          </a:p>
        </p:txBody>
      </p:sp>
    </p:spTree>
    <p:extLst>
      <p:ext uri="{BB962C8B-B14F-4D97-AF65-F5344CB8AC3E}">
        <p14:creationId xmlns:p14="http://schemas.microsoft.com/office/powerpoint/2010/main" val="178208538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 3">
            <a:extLst>
              <a:ext uri="{FF2B5EF4-FFF2-40B4-BE49-F238E27FC236}">
                <a16:creationId xmlns:a16="http://schemas.microsoft.com/office/drawing/2014/main" id="{B1101810-A563-D303-5414-2337F86C61A4}"/>
              </a:ext>
            </a:extLst>
          </p:cNvPr>
          <p:cNvSpPr/>
          <p:nvPr userDrawn="1"/>
        </p:nvSpPr>
        <p:spPr>
          <a:xfrm>
            <a:off x="0" y="-33448"/>
            <a:ext cx="12192000" cy="689144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pic>
        <p:nvPicPr>
          <p:cNvPr id="5" name="Bildobjekt 4">
            <a:extLst>
              <a:ext uri="{FF2B5EF4-FFF2-40B4-BE49-F238E27FC236}">
                <a16:creationId xmlns:a16="http://schemas.microsoft.com/office/drawing/2014/main" id="{B25A10E1-5A8D-283A-D1BE-8DFBD4C42F3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990353" y="233366"/>
            <a:ext cx="884520" cy="700812"/>
          </a:xfrm>
          <a:prstGeom prst="rect">
            <a:avLst/>
          </a:prstGeom>
        </p:spPr>
      </p:pic>
      <p:pic>
        <p:nvPicPr>
          <p:cNvPr id="10" name="Bildobjekt 9" descr="En bild som visar svart, mörker&#10;&#10;Automatiskt genererad beskrivning">
            <a:extLst>
              <a:ext uri="{FF2B5EF4-FFF2-40B4-BE49-F238E27FC236}">
                <a16:creationId xmlns:a16="http://schemas.microsoft.com/office/drawing/2014/main" id="{6D5610DB-8E2F-29B9-059B-775E6314880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28016" y="-33448"/>
            <a:ext cx="1967351" cy="1088136"/>
          </a:xfrm>
          <a:prstGeom prst="rect">
            <a:avLst/>
          </a:prstGeom>
        </p:spPr>
      </p:pic>
      <p:sp>
        <p:nvSpPr>
          <p:cNvPr id="6" name="Rubrik 1">
            <a:extLst>
              <a:ext uri="{FF2B5EF4-FFF2-40B4-BE49-F238E27FC236}">
                <a16:creationId xmlns:a16="http://schemas.microsoft.com/office/drawing/2014/main" id="{6C28E0C7-0A11-9343-1427-7E623ADB8C1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41902" y="1974677"/>
            <a:ext cx="6354305" cy="1190911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4000" b="1" i="0">
                <a:latin typeface="+mj-lt"/>
              </a:defRPr>
            </a:lvl1pPr>
          </a:lstStyle>
          <a:p>
            <a:r>
              <a:rPr lang="sv-SE" dirty="0"/>
              <a:t>Klicka här för att ändra </a:t>
            </a:r>
            <a:br>
              <a:rPr lang="sv-SE" dirty="0"/>
            </a:br>
            <a:r>
              <a:rPr lang="sv-SE" dirty="0"/>
              <a:t>mall för rubrikformat</a:t>
            </a:r>
          </a:p>
        </p:txBody>
      </p:sp>
      <p:sp>
        <p:nvSpPr>
          <p:cNvPr id="7" name="Platshållare för text 2">
            <a:extLst>
              <a:ext uri="{FF2B5EF4-FFF2-40B4-BE49-F238E27FC236}">
                <a16:creationId xmlns:a16="http://schemas.microsoft.com/office/drawing/2014/main" id="{8F1714E1-D8BD-84E1-672D-81BF28FCFF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41901" y="3428999"/>
            <a:ext cx="6354305" cy="197406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160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 dirty="0"/>
              <a:t>Klicka här för att ändra format på bakgrundstexten</a:t>
            </a:r>
          </a:p>
        </p:txBody>
      </p:sp>
      <p:sp>
        <p:nvSpPr>
          <p:cNvPr id="12" name="Platshållare för bild 2">
            <a:extLst>
              <a:ext uri="{FF2B5EF4-FFF2-40B4-BE49-F238E27FC236}">
                <a16:creationId xmlns:a16="http://schemas.microsoft.com/office/drawing/2014/main" id="{8F6938FA-3E6B-ACB6-F5C3-4C20414715FD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6802244" y="1293541"/>
            <a:ext cx="5047854" cy="50068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v-SE" dirty="0"/>
          </a:p>
        </p:txBody>
      </p:sp>
      <p:sp>
        <p:nvSpPr>
          <p:cNvPr id="3" name="textruta 2">
            <a:extLst>
              <a:ext uri="{FF2B5EF4-FFF2-40B4-BE49-F238E27FC236}">
                <a16:creationId xmlns:a16="http://schemas.microsoft.com/office/drawing/2014/main" id="{52FF7F5B-462E-F2C0-EEE1-8D4933D4164F}"/>
              </a:ext>
            </a:extLst>
          </p:cNvPr>
          <p:cNvSpPr txBox="1"/>
          <p:nvPr userDrawn="1"/>
        </p:nvSpPr>
        <p:spPr>
          <a:xfrm>
            <a:off x="9459230" y="6486134"/>
            <a:ext cx="24921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sv-SE" sz="1200" dirty="0" err="1">
                <a:solidFill>
                  <a:schemeClr val="tx1"/>
                </a:solidFill>
              </a:rPr>
              <a:t>skelfsborg.com</a:t>
            </a:r>
            <a:endParaRPr lang="sv-SE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5836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>
            <a:extLst>
              <a:ext uri="{FF2B5EF4-FFF2-40B4-BE49-F238E27FC236}">
                <a16:creationId xmlns:a16="http://schemas.microsoft.com/office/drawing/2014/main" id="{369F759B-EE1A-FA36-B074-568A23798B9D}"/>
              </a:ext>
            </a:extLst>
          </p:cNvPr>
          <p:cNvSpPr/>
          <p:nvPr userDrawn="1"/>
        </p:nvSpPr>
        <p:spPr>
          <a:xfrm>
            <a:off x="0" y="-33448"/>
            <a:ext cx="12192000" cy="689144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83AB86A7-21CD-FF43-BECE-AC530EB026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6390" y="1260089"/>
            <a:ext cx="3932237" cy="1505213"/>
          </a:xfrm>
          <a:prstGeom prst="rect">
            <a:avLst/>
          </a:prstGeom>
        </p:spPr>
        <p:txBody>
          <a:bodyPr anchor="b"/>
          <a:lstStyle>
            <a:lvl1pPr>
              <a:defRPr sz="3200" b="1">
                <a:solidFill>
                  <a:schemeClr val="tx1"/>
                </a:solidFill>
              </a:defRPr>
            </a:lvl1pPr>
          </a:lstStyle>
          <a:p>
            <a:r>
              <a:rPr lang="sv-SE" dirty="0"/>
              <a:t>Klicka här för att ändra mall för rubrikformat</a:t>
            </a:r>
          </a:p>
        </p:txBody>
      </p:sp>
      <p:sp>
        <p:nvSpPr>
          <p:cNvPr id="3" name="Platshållare för bild 2">
            <a:extLst>
              <a:ext uri="{FF2B5EF4-FFF2-40B4-BE49-F238E27FC236}">
                <a16:creationId xmlns:a16="http://schemas.microsoft.com/office/drawing/2014/main" id="{88E3D44D-56B3-5942-953F-D1CEBC8DB7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7" y="1260089"/>
            <a:ext cx="6691685" cy="50403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v-SE" dirty="0"/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9D209470-19A5-0140-8BEA-2019AD10DE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06392" y="2901640"/>
            <a:ext cx="3932237" cy="387116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sv-SE" dirty="0"/>
              <a:t>Redigera format för bakgrundstext
</a:t>
            </a:r>
          </a:p>
        </p:txBody>
      </p:sp>
      <p:pic>
        <p:nvPicPr>
          <p:cNvPr id="5" name="Bildobjekt 4">
            <a:extLst>
              <a:ext uri="{FF2B5EF4-FFF2-40B4-BE49-F238E27FC236}">
                <a16:creationId xmlns:a16="http://schemas.microsoft.com/office/drawing/2014/main" id="{B25A10E1-5A8D-283A-D1BE-8DFBD4C42F3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990353" y="233366"/>
            <a:ext cx="884520" cy="700812"/>
          </a:xfrm>
          <a:prstGeom prst="rect">
            <a:avLst/>
          </a:prstGeom>
        </p:spPr>
      </p:pic>
      <p:pic>
        <p:nvPicPr>
          <p:cNvPr id="10" name="Bildobjekt 9" descr="En bild som visar svart, mörker&#10;&#10;Automatiskt genererad beskrivning">
            <a:extLst>
              <a:ext uri="{FF2B5EF4-FFF2-40B4-BE49-F238E27FC236}">
                <a16:creationId xmlns:a16="http://schemas.microsoft.com/office/drawing/2014/main" id="{6D5610DB-8E2F-29B9-059B-775E6314880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28016" y="-33448"/>
            <a:ext cx="1967351" cy="1088136"/>
          </a:xfrm>
          <a:prstGeom prst="rect">
            <a:avLst/>
          </a:prstGeom>
        </p:spPr>
      </p:pic>
      <p:sp>
        <p:nvSpPr>
          <p:cNvPr id="6" name="textruta 5">
            <a:extLst>
              <a:ext uri="{FF2B5EF4-FFF2-40B4-BE49-F238E27FC236}">
                <a16:creationId xmlns:a16="http://schemas.microsoft.com/office/drawing/2014/main" id="{B51B20DD-E0B5-79F9-43FE-6B58496F9DA4}"/>
              </a:ext>
            </a:extLst>
          </p:cNvPr>
          <p:cNvSpPr txBox="1"/>
          <p:nvPr userDrawn="1"/>
        </p:nvSpPr>
        <p:spPr>
          <a:xfrm>
            <a:off x="9459230" y="6486134"/>
            <a:ext cx="24921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sv-SE" sz="1200" dirty="0" err="1">
                <a:solidFill>
                  <a:schemeClr val="tx1"/>
                </a:solidFill>
              </a:rPr>
              <a:t>skelfsborg.com</a:t>
            </a:r>
            <a:endParaRPr lang="sv-SE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13796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med punktlis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>
            <a:extLst>
              <a:ext uri="{FF2B5EF4-FFF2-40B4-BE49-F238E27FC236}">
                <a16:creationId xmlns:a16="http://schemas.microsoft.com/office/drawing/2014/main" id="{05F43FA3-5D02-7D3B-7513-63C05C2630C0}"/>
              </a:ext>
            </a:extLst>
          </p:cNvPr>
          <p:cNvSpPr/>
          <p:nvPr userDrawn="1"/>
        </p:nvSpPr>
        <p:spPr>
          <a:xfrm>
            <a:off x="0" y="-33448"/>
            <a:ext cx="12192000" cy="689144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83AB86A7-21CD-FF43-BECE-AC530EB026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6390" y="1260089"/>
            <a:ext cx="3932237" cy="1505213"/>
          </a:xfrm>
          <a:prstGeom prst="rect">
            <a:avLst/>
          </a:prstGeom>
        </p:spPr>
        <p:txBody>
          <a:bodyPr anchor="b"/>
          <a:lstStyle>
            <a:lvl1pPr>
              <a:defRPr sz="3200" b="1">
                <a:solidFill>
                  <a:schemeClr val="tx1"/>
                </a:solidFill>
              </a:defRPr>
            </a:lvl1pPr>
          </a:lstStyle>
          <a:p>
            <a:r>
              <a:rPr lang="sv-SE" dirty="0"/>
              <a:t>Klicka här för att ändra mall för rubrikformat</a:t>
            </a:r>
          </a:p>
        </p:txBody>
      </p:sp>
      <p:sp>
        <p:nvSpPr>
          <p:cNvPr id="3" name="Platshållare för bild 2">
            <a:extLst>
              <a:ext uri="{FF2B5EF4-FFF2-40B4-BE49-F238E27FC236}">
                <a16:creationId xmlns:a16="http://schemas.microsoft.com/office/drawing/2014/main" id="{88E3D44D-56B3-5942-953F-D1CEBC8DB7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7" y="1260089"/>
            <a:ext cx="6691685" cy="50403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v-SE" dirty="0"/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9D209470-19A5-0140-8BEA-2019AD10DE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06392" y="2901640"/>
            <a:ext cx="3932237" cy="3871166"/>
          </a:xfrm>
          <a:prstGeom prst="rect">
            <a:avLst/>
          </a:prstGeom>
        </p:spPr>
        <p:txBody>
          <a:bodyPr/>
          <a:lstStyle>
            <a:lvl1pPr marL="2857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sv-SE" dirty="0"/>
              <a:t>Redigera format för bakgrundstext
</a:t>
            </a:r>
          </a:p>
        </p:txBody>
      </p:sp>
      <p:pic>
        <p:nvPicPr>
          <p:cNvPr id="5" name="Bildobjekt 4">
            <a:extLst>
              <a:ext uri="{FF2B5EF4-FFF2-40B4-BE49-F238E27FC236}">
                <a16:creationId xmlns:a16="http://schemas.microsoft.com/office/drawing/2014/main" id="{B25A10E1-5A8D-283A-D1BE-8DFBD4C42F3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990353" y="233366"/>
            <a:ext cx="884520" cy="700812"/>
          </a:xfrm>
          <a:prstGeom prst="rect">
            <a:avLst/>
          </a:prstGeom>
        </p:spPr>
      </p:pic>
      <p:pic>
        <p:nvPicPr>
          <p:cNvPr id="10" name="Bildobjekt 9" descr="En bild som visar svart, mörker&#10;&#10;Automatiskt genererad beskrivning">
            <a:extLst>
              <a:ext uri="{FF2B5EF4-FFF2-40B4-BE49-F238E27FC236}">
                <a16:creationId xmlns:a16="http://schemas.microsoft.com/office/drawing/2014/main" id="{6D5610DB-8E2F-29B9-059B-775E6314880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28016" y="-33448"/>
            <a:ext cx="1967351" cy="1088136"/>
          </a:xfrm>
          <a:prstGeom prst="rect">
            <a:avLst/>
          </a:prstGeom>
        </p:spPr>
      </p:pic>
      <p:sp>
        <p:nvSpPr>
          <p:cNvPr id="6" name="textruta 5">
            <a:extLst>
              <a:ext uri="{FF2B5EF4-FFF2-40B4-BE49-F238E27FC236}">
                <a16:creationId xmlns:a16="http://schemas.microsoft.com/office/drawing/2014/main" id="{0472F92F-D31F-B53C-A619-19D8986A4D44}"/>
              </a:ext>
            </a:extLst>
          </p:cNvPr>
          <p:cNvSpPr txBox="1"/>
          <p:nvPr userDrawn="1"/>
        </p:nvSpPr>
        <p:spPr>
          <a:xfrm>
            <a:off x="9459230" y="6486134"/>
            <a:ext cx="24921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sv-SE" sz="1200" dirty="0" err="1">
                <a:solidFill>
                  <a:schemeClr val="tx1"/>
                </a:solidFill>
              </a:rPr>
              <a:t>skelfsborg.com</a:t>
            </a:r>
            <a:endParaRPr lang="sv-SE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59935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>
            <a:extLst>
              <a:ext uri="{FF2B5EF4-FFF2-40B4-BE49-F238E27FC236}">
                <a16:creationId xmlns:a16="http://schemas.microsoft.com/office/drawing/2014/main" id="{D3BC8BEB-3B54-37B6-8295-7373CA3F0045}"/>
              </a:ext>
            </a:extLst>
          </p:cNvPr>
          <p:cNvSpPr/>
          <p:nvPr userDrawn="1"/>
        </p:nvSpPr>
        <p:spPr>
          <a:xfrm>
            <a:off x="0" y="-33448"/>
            <a:ext cx="12192000" cy="689144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6" name="Platshållare för bild 11">
            <a:extLst>
              <a:ext uri="{FF2B5EF4-FFF2-40B4-BE49-F238E27FC236}">
                <a16:creationId xmlns:a16="http://schemas.microsoft.com/office/drawing/2014/main" id="{2E46F008-7B21-9695-F774-55B753BCE64F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3670440" y="188913"/>
            <a:ext cx="8294547" cy="648017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Add picture</a:t>
            </a: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83AB86A7-21CD-FF43-BECE-AC530EB026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3903" y="1579460"/>
            <a:ext cx="2908799" cy="1505213"/>
          </a:xfrm>
          <a:prstGeom prst="rect">
            <a:avLst/>
          </a:prstGeom>
        </p:spPr>
        <p:txBody>
          <a:bodyPr anchor="b"/>
          <a:lstStyle>
            <a:lvl1pPr>
              <a:defRPr sz="3200" b="1">
                <a:solidFill>
                  <a:schemeClr val="tx1"/>
                </a:solidFill>
              </a:defRPr>
            </a:lvl1pPr>
          </a:lstStyle>
          <a:p>
            <a:r>
              <a:rPr lang="sv-SE" dirty="0"/>
              <a:t>Klicka här för att ändra mall för rubrikformat</a:t>
            </a:r>
          </a:p>
        </p:txBody>
      </p:sp>
      <p:sp>
        <p:nvSpPr>
          <p:cNvPr id="3" name="Platshållare för bild 2">
            <a:extLst>
              <a:ext uri="{FF2B5EF4-FFF2-40B4-BE49-F238E27FC236}">
                <a16:creationId xmlns:a16="http://schemas.microsoft.com/office/drawing/2014/main" id="{88E3D44D-56B3-5942-953F-D1CEBC8DB7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7" y="1260089"/>
            <a:ext cx="6691685" cy="50403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v-SE" dirty="0"/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9D209470-19A5-0140-8BEA-2019AD10DE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13905" y="3221011"/>
            <a:ext cx="2908797" cy="387116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sv-SE" dirty="0"/>
              <a:t>Redigera format för bakgrundstext
</a:t>
            </a:r>
          </a:p>
        </p:txBody>
      </p:sp>
      <p:pic>
        <p:nvPicPr>
          <p:cNvPr id="5" name="Bildobjekt 4">
            <a:extLst>
              <a:ext uri="{FF2B5EF4-FFF2-40B4-BE49-F238E27FC236}">
                <a16:creationId xmlns:a16="http://schemas.microsoft.com/office/drawing/2014/main" id="{B25A10E1-5A8D-283A-D1BE-8DFBD4C42F3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990353" y="233366"/>
            <a:ext cx="884520" cy="700812"/>
          </a:xfrm>
          <a:prstGeom prst="rect">
            <a:avLst/>
          </a:prstGeom>
        </p:spPr>
      </p:pic>
      <p:pic>
        <p:nvPicPr>
          <p:cNvPr id="10" name="Bildobjekt 9" descr="En bild som visar svart, mörker&#10;&#10;Automatiskt genererad beskrivning">
            <a:extLst>
              <a:ext uri="{FF2B5EF4-FFF2-40B4-BE49-F238E27FC236}">
                <a16:creationId xmlns:a16="http://schemas.microsoft.com/office/drawing/2014/main" id="{6D5610DB-8E2F-29B9-059B-775E6314880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28016" y="-33448"/>
            <a:ext cx="1967351" cy="1088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828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80F918A5-A77C-6545-9EE4-3371C618ADE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94D013-195C-8A47-9D8E-A76907494993}" type="datetimeFigureOut">
              <a:rPr lang="sv-SE" smtClean="0"/>
              <a:t>2025-08-22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51D6355A-3B37-294A-B15F-1154A2AB644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23271F98-70C9-804E-8E48-727073FA86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A4BDED-6526-9243-98C2-F0B249966B2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390031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63" r:id="rId2"/>
    <p:sldLayoutId id="2147483659" r:id="rId3"/>
    <p:sldLayoutId id="2147483649" r:id="rId4"/>
    <p:sldLayoutId id="2147483660" r:id="rId5"/>
    <p:sldLayoutId id="2147483657" r:id="rId6"/>
    <p:sldLayoutId id="2147483662" r:id="rId7"/>
    <p:sldLayoutId id="2147483661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2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2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2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2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2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2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2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2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2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C9ED2986-ADDA-740C-5491-0D5D7012E8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872295"/>
            <a:ext cx="9144000" cy="1708057"/>
          </a:xfrm>
        </p:spPr>
        <p:txBody>
          <a:bodyPr lIns="91440" tIns="45720" rIns="91440" bIns="45720" anchor="t"/>
          <a:lstStyle/>
          <a:p>
            <a:r>
              <a:rPr lang="sv-SE" dirty="0">
                <a:latin typeface="Arial"/>
                <a:cs typeface="Arial"/>
              </a:rPr>
              <a:t>Simklubben Elfsborg</a:t>
            </a:r>
            <a:br>
              <a:rPr lang="sv-SE" dirty="0"/>
            </a:br>
            <a:r>
              <a:rPr lang="sv-SE" sz="4000" dirty="0">
                <a:latin typeface="Arial"/>
                <a:cs typeface="Arial"/>
              </a:rPr>
              <a:t>Extra Årsmöte</a:t>
            </a:r>
            <a:br>
              <a:rPr lang="sv-SE" sz="4000" dirty="0"/>
            </a:br>
            <a:r>
              <a:rPr lang="sv-SE" sz="4000" dirty="0">
                <a:latin typeface="Arial"/>
                <a:cs typeface="Arial"/>
              </a:rPr>
              <a:t>2025-09-10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6869670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A5BD37-9854-4E79-AD7E-C65A7C9254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383177"/>
            <a:ext cx="9144000" cy="493313"/>
          </a:xfrm>
        </p:spPr>
        <p:txBody>
          <a:bodyPr/>
          <a:lstStyle/>
          <a:p>
            <a:r>
              <a:rPr lang="en-US" sz="2800" dirty="0" err="1"/>
              <a:t>Föredragningslista</a:t>
            </a:r>
            <a:r>
              <a:rPr lang="en-US" sz="2800" dirty="0"/>
              <a:t> Extra </a:t>
            </a:r>
            <a:r>
              <a:rPr lang="en-US" sz="2800" dirty="0" err="1"/>
              <a:t>Årsmöte</a:t>
            </a:r>
            <a:endParaRPr lang="en-US" sz="2800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A28B84D-E19D-0A81-0BA0-04C69088F1B3}"/>
              </a:ext>
            </a:extLst>
          </p:cNvPr>
          <p:cNvSpPr txBox="1"/>
          <p:nvPr/>
        </p:nvSpPr>
        <p:spPr>
          <a:xfrm>
            <a:off x="569214" y="1417981"/>
            <a:ext cx="6094476" cy="286232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342900" indent="-342900">
              <a:buAutoNum type="arabicPeriod"/>
            </a:pPr>
            <a:r>
              <a:rPr lang="sv-SE" dirty="0"/>
              <a:t>Styrelsens ordförande öppnar mötet. </a:t>
            </a:r>
          </a:p>
          <a:p>
            <a:pPr marL="342900" indent="-342900">
              <a:buAutoNum type="arabicPeriod"/>
            </a:pPr>
            <a:r>
              <a:rPr lang="sv-SE" dirty="0"/>
              <a:t>Upprop och fastställande av röstlängd för mötet. </a:t>
            </a:r>
          </a:p>
          <a:p>
            <a:pPr marL="342900" indent="-342900">
              <a:buAutoNum type="arabicPeriod"/>
            </a:pPr>
            <a:r>
              <a:rPr lang="sv-SE" dirty="0"/>
              <a:t>Val av ordförande för mötet </a:t>
            </a:r>
          </a:p>
          <a:p>
            <a:pPr marL="342900" indent="-342900">
              <a:buAutoNum type="arabicPeriod"/>
            </a:pPr>
            <a:r>
              <a:rPr lang="sv-SE" dirty="0"/>
              <a:t>Val av sekreterare för mötet </a:t>
            </a:r>
          </a:p>
          <a:p>
            <a:pPr marL="342900" indent="-342900">
              <a:buAutoNum type="arabicPeriod"/>
            </a:pPr>
            <a:r>
              <a:rPr lang="sv-SE" dirty="0"/>
              <a:t>Val av två justerare, tillika rösträknare för mötet. </a:t>
            </a:r>
          </a:p>
          <a:p>
            <a:pPr marL="342900" indent="-342900">
              <a:buAutoNum type="arabicPeriod"/>
            </a:pPr>
            <a:r>
              <a:rPr lang="sv-SE" dirty="0"/>
              <a:t>Frågan om mötets behöriga utlysande. </a:t>
            </a:r>
          </a:p>
          <a:p>
            <a:pPr marL="342900" indent="-342900">
              <a:buAutoNum type="arabicPeriod"/>
            </a:pPr>
            <a:r>
              <a:rPr lang="sv-SE" dirty="0"/>
              <a:t>Fastställande av föredragningslista.</a:t>
            </a:r>
          </a:p>
          <a:p>
            <a:pPr marL="342900" indent="-342900">
              <a:buAutoNum type="arabicPeriod"/>
            </a:pPr>
            <a:r>
              <a:rPr lang="sv-SE">
                <a:cs typeface="Arial"/>
              </a:rPr>
              <a:t>Nyval </a:t>
            </a:r>
            <a:r>
              <a:rPr lang="sv-SE" dirty="0">
                <a:cs typeface="Arial"/>
              </a:rPr>
              <a:t>av Ordförande</a:t>
            </a:r>
            <a:endParaRPr lang="en-US" dirty="0">
              <a:cs typeface="Arial"/>
            </a:endParaRPr>
          </a:p>
          <a:p>
            <a:pPr marL="342900" indent="-342900">
              <a:buAutoNum type="arabicPeriod"/>
            </a:pPr>
            <a:r>
              <a:rPr lang="sv-SE" dirty="0">
                <a:cs typeface="Arial"/>
              </a:rPr>
              <a:t>Extra årsmötet avslutas</a:t>
            </a:r>
            <a:endParaRPr lang="sv-SE" dirty="0"/>
          </a:p>
          <a:p>
            <a:pPr marL="342900" indent="-342900">
              <a:buAutoNum type="arabicPeriod"/>
            </a:pP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41230764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A5BD37-9854-4E79-AD7E-C65A7C9254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383177"/>
            <a:ext cx="9144000" cy="493313"/>
          </a:xfrm>
        </p:spPr>
        <p:txBody>
          <a:bodyPr/>
          <a:lstStyle/>
          <a:p>
            <a:r>
              <a:rPr lang="en-US" sz="2800" dirty="0"/>
              <a:t>Extra </a:t>
            </a:r>
            <a:r>
              <a:rPr lang="en-US" sz="2800" dirty="0" err="1"/>
              <a:t>Årsmöte</a:t>
            </a:r>
            <a:endParaRPr lang="en-US" sz="28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98FDFBC-A5E5-2DBF-FDC5-71A7E7032A90}"/>
              </a:ext>
            </a:extLst>
          </p:cNvPr>
          <p:cNvSpPr txBox="1"/>
          <p:nvPr/>
        </p:nvSpPr>
        <p:spPr>
          <a:xfrm>
            <a:off x="3048000" y="3229918"/>
            <a:ext cx="6096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v-SE" sz="2400" dirty="0"/>
              <a:t>Styrelsen tackar alla för visat intresse och avslutar härmed mötet!</a:t>
            </a:r>
          </a:p>
        </p:txBody>
      </p:sp>
    </p:spTree>
    <p:extLst>
      <p:ext uri="{BB962C8B-B14F-4D97-AF65-F5344CB8AC3E}">
        <p14:creationId xmlns:p14="http://schemas.microsoft.com/office/powerpoint/2010/main" val="35632912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Egen 5">
      <a:dk1>
        <a:srgbClr val="000000"/>
      </a:dk1>
      <a:lt1>
        <a:srgbClr val="FFFFFF"/>
      </a:lt1>
      <a:dk2>
        <a:srgbClr val="44546A"/>
      </a:dk2>
      <a:lt2>
        <a:srgbClr val="E6E6E6"/>
      </a:lt2>
      <a:accent1>
        <a:srgbClr val="FEE901"/>
      </a:accent1>
      <a:accent2>
        <a:srgbClr val="F3F1E9"/>
      </a:accent2>
      <a:accent3>
        <a:srgbClr val="C0D1CC"/>
      </a:accent3>
      <a:accent4>
        <a:srgbClr val="485B6F"/>
      </a:accent4>
      <a:accent5>
        <a:srgbClr val="FFFEFF"/>
      </a:accent5>
      <a:accent6>
        <a:srgbClr val="000000"/>
      </a:accent6>
      <a:hlink>
        <a:srgbClr val="005199"/>
      </a:hlink>
      <a:folHlink>
        <a:srgbClr val="FFE80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46A86D3131AAE948B68BFAB25E59699B" ma:contentTypeVersion="6" ma:contentTypeDescription="Skapa ett nytt dokument." ma:contentTypeScope="" ma:versionID="0cf8eb894ee3eb61db27e3904933e4a3">
  <xsd:schema xmlns:xsd="http://www.w3.org/2001/XMLSchema" xmlns:xs="http://www.w3.org/2001/XMLSchema" xmlns:p="http://schemas.microsoft.com/office/2006/metadata/properties" xmlns:ns2="e18d489f-c57b-4789-85e0-c7e76b021410" xmlns:ns3="4954ffc8-9a04-429d-99cb-98a97d9700f8" targetNamespace="http://schemas.microsoft.com/office/2006/metadata/properties" ma:root="true" ma:fieldsID="42fac9cbdfaddaaaa53aaacb450192fe" ns2:_="" ns3:_="">
    <xsd:import namespace="e18d489f-c57b-4789-85e0-c7e76b021410"/>
    <xsd:import namespace="4954ffc8-9a04-429d-99cb-98a97d9700f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SearchPropertie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8d489f-c57b-4789-85e0-c7e76b02141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54ffc8-9a04-429d-99cb-98a97d9700f8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Delat med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Delat med information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nehållstyp"/>
        <xsd:element ref="dc:title" minOccurs="0" maxOccurs="1" ma:index="4" ma:displayName="Rubrik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7E6FBEF-E317-473D-8CB5-2B7F60B948E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8FD65EF-4832-4583-8515-28759796B7D8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0211D36C-AF44-4A2B-8CD7-E2B95B63A15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8d489f-c57b-4789-85e0-c7e76b021410"/>
    <ds:schemaRef ds:uri="4954ffc8-9a04-429d-99cb-98a97d9700f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7fea2623-af8f-4fb8-b1cf-b63cc8e496aa}" enabled="1" method="Standard" siteId="{81fa766e-a349-4867-8bf4-ab35e250a08f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16428</TotalTime>
  <Words>72</Words>
  <Application>Microsoft Macintosh PowerPoint</Application>
  <PresentationFormat>Bredbild</PresentationFormat>
  <Paragraphs>13</Paragraphs>
  <Slides>3</Slides>
  <Notes>0</Notes>
  <HiddenSlides>0</HiddenSlides>
  <MMClips>0</MMClips>
  <ScaleCrop>false</ScaleCrop>
  <HeadingPairs>
    <vt:vector size="6" baseType="variant">
      <vt:variant>
        <vt:lpstr>Använt teckensnitt</vt:lpstr>
      </vt:variant>
      <vt:variant>
        <vt:i4>1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3</vt:i4>
      </vt:variant>
    </vt:vector>
  </HeadingPairs>
  <TitlesOfParts>
    <vt:vector size="5" baseType="lpstr">
      <vt:lpstr>Arial</vt:lpstr>
      <vt:lpstr>Office-tema</vt:lpstr>
      <vt:lpstr>Simklubben Elfsborg Extra Årsmöte 2025-09-10</vt:lpstr>
      <vt:lpstr>Föredragningslista Extra Årsmöte</vt:lpstr>
      <vt:lpstr>Extra Årsmöte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PowerPoint-presentation</dc:title>
  <dc:creator>Lisa Nelson</dc:creator>
  <cp:lastModifiedBy>Ordförande</cp:lastModifiedBy>
  <cp:revision>25</cp:revision>
  <cp:lastPrinted>2018-10-31T15:10:38Z</cp:lastPrinted>
  <dcterms:created xsi:type="dcterms:W3CDTF">2018-10-31T15:05:38Z</dcterms:created>
  <dcterms:modified xsi:type="dcterms:W3CDTF">2025-08-22T10:32:17Z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0x01010046A86D3131AAE948B68BFAB25E59699B</vt:lpwstr>
  </property>
</Properties>
</file>